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A92A-A4BA-43CC-80D8-C22992C66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98B8D4-27C5-4F59-BC88-F790F2665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2307C-140E-4943-BCC9-19B8AB64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A80E-7845-41D7-9D54-5700E8F97A28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155C-8F87-4BE2-AD17-0A14C3F9E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16E18-8051-4FF0-BFEF-0AE1FA31C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CF52-9839-457F-8A8F-ED1BA26D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2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4552-B51C-42D3-B35E-CE9CA7F6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48E89-2985-4DBA-9C12-46B067075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7704D-8908-463F-9593-A7A67D79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A80E-7845-41D7-9D54-5700E8F97A28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8D1EE-67E9-40CB-A15A-0512C728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CC340-5D85-48D4-AA9B-21FA44F0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CF52-9839-457F-8A8F-ED1BA26D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2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E87DF-9ADB-4EE3-B1E0-10968F897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0699D-C9BD-4EF6-8183-F5E659F98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DF08C-5540-4EEE-9FA6-5E67A782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A80E-7845-41D7-9D54-5700E8F97A28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3BCCF-F61C-4129-962F-5280AB77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25DE1-5CCB-465E-BDC7-1D8E456A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CF52-9839-457F-8A8F-ED1BA26D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9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4C0C-CD61-4348-BF9E-3DFA3D19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75745-985A-467B-BF2D-016790EF1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8B6E1-BA99-481F-AAE1-FD9FAC3F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A80E-7845-41D7-9D54-5700E8F97A28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E3CB-453A-4C42-B12D-60AA2E25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C7FC2-850B-444A-B6B0-08372C93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CF52-9839-457F-8A8F-ED1BA26D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2EC2-A2BE-47A1-98DF-13F9F7C5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E0BE0-FD34-4416-A880-8C9658A6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3CF70-1797-4A05-A620-4E062D99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A80E-7845-41D7-9D54-5700E8F97A28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8FEB-57D6-4B2D-8A4E-BDCDAF77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7155F-E893-4D66-9CFC-20DE190A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CF52-9839-457F-8A8F-ED1BA26D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0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459F0-3932-4518-930E-1025AB3B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2CC7A-F3D0-4BA5-8DEC-D23BA7243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1E954-BB26-4D3E-BDB1-CE627E594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C20ED-942F-42BD-BD60-1A5372BF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A80E-7845-41D7-9D54-5700E8F97A28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C1D2B-9500-4CE9-8E68-A9FB02F6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9BF77-2355-4B05-9897-163603EE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CF52-9839-457F-8A8F-ED1BA26D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6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E2ECA-6F49-416C-8968-B2CA04E8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F84C0-C960-40AB-B15D-A9DD0BFE7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E459E-B726-4B69-BBB2-AE3D38F04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D8681-4FFE-40DE-9023-421C0EABE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163E6-6C50-4C8F-BD3D-2092BC9A9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1C7062-EAB1-4942-9C48-DF1C53B0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A80E-7845-41D7-9D54-5700E8F97A28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62B02-8942-4B42-964E-D78BD76B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6671A-CB23-4B03-B4C3-4BC534F0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CF52-9839-457F-8A8F-ED1BA26D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2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A11F-B7ED-4F3A-8911-5B668ACB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082BD-702C-4B16-9BEF-EB26E195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A80E-7845-41D7-9D54-5700E8F97A28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BA3ED-0665-41EB-968F-52DB8AFE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644ED-F27F-4280-AC10-2CE677CF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CF52-9839-457F-8A8F-ED1BA26D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7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79AB30-FC21-455A-B2CA-76D3A5F3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A80E-7845-41D7-9D54-5700E8F97A28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4CDD6-5567-481E-9EE6-28DB065B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94DD6-56F1-47C3-96F9-44B8D852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CF52-9839-457F-8A8F-ED1BA26D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8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1235-5C95-4B48-AD28-605C13B39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6E5A1-E99E-4235-A3B3-393D8423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67532-82E4-4D98-9794-ED9BCE0B5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3F513-A8C5-46DD-88FC-48C07BAA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A80E-7845-41D7-9D54-5700E8F97A28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DE2EB-ED19-4707-BFAB-381A0AF4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3DDBA-FAF4-4818-8DF8-ADEFFE44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CF52-9839-457F-8A8F-ED1BA26D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7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36F3-659F-464F-B8FC-ADB96384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E0E23-D1AF-4F0B-A820-589B4F1C2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86DCE-0826-46EA-9720-A2207B22B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ACD52-BFCC-4F11-98F8-242684DE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A80E-7845-41D7-9D54-5700E8F97A28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04CF6-E769-456F-8970-33ACD5FB3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689B3-7869-46B4-BF2F-3CEDBBD9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CF52-9839-457F-8A8F-ED1BA26D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1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8292B5-7625-46BC-906B-0017CCDD0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E4635-DF11-4AF0-80ED-B09E205F0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80549-5972-47C2-8ED9-29790E9FA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1A80E-7845-41D7-9D54-5700E8F97A28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491D4-2E5E-4BFF-8FBD-DA7A176C2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32B7D-D0EE-43AE-99E2-AF7A38FA9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CF52-9839-457F-8A8F-ED1BA26D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3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546B-0C74-432F-B9BB-95E2FFE3F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1455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E-books and Audiobooks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55888-5284-4B4C-9F76-D8CBE5F55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6737" y="2895455"/>
            <a:ext cx="9144000" cy="2840181"/>
          </a:xfrm>
        </p:spPr>
        <p:txBody>
          <a:bodyPr>
            <a:normAutofit/>
          </a:bodyPr>
          <a:lstStyle/>
          <a:p>
            <a:r>
              <a:rPr lang="en-US" sz="3600" dirty="0"/>
              <a:t>Free access through your library</a:t>
            </a:r>
          </a:p>
          <a:p>
            <a:endParaRPr lang="en-US" sz="3600" dirty="0"/>
          </a:p>
          <a:p>
            <a:r>
              <a:rPr lang="en-US" sz="3600" dirty="0"/>
              <a:t>Janet Thatcher</a:t>
            </a:r>
          </a:p>
          <a:p>
            <a:r>
              <a:rPr lang="en-US" sz="3600" dirty="0"/>
              <a:t>February 2021</a:t>
            </a:r>
          </a:p>
        </p:txBody>
      </p:sp>
    </p:spTree>
    <p:extLst>
      <p:ext uri="{BB962C8B-B14F-4D97-AF65-F5344CB8AC3E}">
        <p14:creationId xmlns:p14="http://schemas.microsoft.com/office/powerpoint/2010/main" val="189576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C1827A-468A-4F17-8668-5B8D4A3BD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137" y="503724"/>
            <a:ext cx="7553325" cy="2408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CEB911-4E5D-4779-A131-1905E9584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045" y="3143508"/>
            <a:ext cx="8487507" cy="305799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BF91F5C-D90B-4662-82BB-6E063C5075B2}"/>
              </a:ext>
            </a:extLst>
          </p:cNvPr>
          <p:cNvSpPr/>
          <p:nvPr/>
        </p:nvSpPr>
        <p:spPr>
          <a:xfrm>
            <a:off x="6729984" y="5583936"/>
            <a:ext cx="1292352" cy="57302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95FCF-C801-4D06-ADF0-A5B0FE51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69" y="5873261"/>
            <a:ext cx="10515600" cy="756565"/>
          </a:xfrm>
        </p:spPr>
        <p:txBody>
          <a:bodyPr/>
          <a:lstStyle/>
          <a:p>
            <a:r>
              <a:rPr lang="en-US" dirty="0"/>
              <a:t>Borrow for 21 days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6249DF-00A5-4985-BDFF-8DA0621D9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969" y="492125"/>
            <a:ext cx="10802580" cy="538113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2571FE7-7F76-484A-B9EA-80F38DD1C86A}"/>
              </a:ext>
            </a:extLst>
          </p:cNvPr>
          <p:cNvSpPr/>
          <p:nvPr/>
        </p:nvSpPr>
        <p:spPr>
          <a:xfrm>
            <a:off x="5839328" y="3886264"/>
            <a:ext cx="1164657" cy="42351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538FD6-9DB0-4F3E-80AF-D569D6C6AECB}"/>
              </a:ext>
            </a:extLst>
          </p:cNvPr>
          <p:cNvSpPr/>
          <p:nvPr/>
        </p:nvSpPr>
        <p:spPr>
          <a:xfrm>
            <a:off x="9404497" y="3886264"/>
            <a:ext cx="1164657" cy="42351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45ED-74D8-4814-93D6-30EB3501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365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Place a Hold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5FE13A-899D-422E-9A9B-2658D9D355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58860"/>
            <a:ext cx="5181600" cy="348486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F80867A-A56A-42FE-9488-BBB393D808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5663" y="1825625"/>
            <a:ext cx="4874674" cy="4351338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4FC50C2-7B18-4291-8437-244E1499FBAF}"/>
              </a:ext>
            </a:extLst>
          </p:cNvPr>
          <p:cNvSpPr/>
          <p:nvPr/>
        </p:nvSpPr>
        <p:spPr>
          <a:xfrm>
            <a:off x="4935415" y="2258860"/>
            <a:ext cx="1084385" cy="80086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5A9352-DF8D-42B0-995F-92D918B256D7}"/>
              </a:ext>
            </a:extLst>
          </p:cNvPr>
          <p:cNvSpPr/>
          <p:nvPr/>
        </p:nvSpPr>
        <p:spPr>
          <a:xfrm>
            <a:off x="6607857" y="5225712"/>
            <a:ext cx="1526740" cy="80086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087A-A120-4452-971D-928298DC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72891" cy="16273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Suspend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Hold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1A3864-71C1-4A02-BBDC-4254F3FFB8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4758" y="365123"/>
            <a:ext cx="2732098" cy="5916701"/>
          </a:xfr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BD6D494D-5357-424B-B231-0107CF6F18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48540" y="365123"/>
            <a:ext cx="2848003" cy="5916701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0C7D62C-BCB3-43BE-BA17-54C19F204F57}"/>
              </a:ext>
            </a:extLst>
          </p:cNvPr>
          <p:cNvSpPr/>
          <p:nvPr/>
        </p:nvSpPr>
        <p:spPr>
          <a:xfrm>
            <a:off x="4051926" y="4677356"/>
            <a:ext cx="1641230" cy="53926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B92B6-E53F-4125-B9A0-4825DFB8B65E}"/>
              </a:ext>
            </a:extLst>
          </p:cNvPr>
          <p:cNvSpPr txBox="1"/>
          <p:nvPr/>
        </p:nvSpPr>
        <p:spPr>
          <a:xfrm>
            <a:off x="9753879" y="2552367"/>
            <a:ext cx="19620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slider to suspend for up to 180 days.</a:t>
            </a:r>
          </a:p>
          <a:p>
            <a:endParaRPr lang="en-US" sz="2400" dirty="0"/>
          </a:p>
          <a:p>
            <a:r>
              <a:rPr lang="en-US" sz="2400" dirty="0"/>
              <a:t>Move to left to change to active.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BC5172-559B-4CE4-8D27-986F83D8D402}"/>
              </a:ext>
            </a:extLst>
          </p:cNvPr>
          <p:cNvSpPr/>
          <p:nvPr/>
        </p:nvSpPr>
        <p:spPr>
          <a:xfrm>
            <a:off x="7110723" y="5310402"/>
            <a:ext cx="2080167" cy="7504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0584C-EFC6-4AC8-BB01-ADEFE010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Advantages of eBooks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72CEF-512C-4128-ADF1-F0854D46B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to larger print</a:t>
            </a:r>
          </a:p>
          <a:p>
            <a:r>
              <a:rPr lang="en-US" dirty="0"/>
              <a:t>Bookmarks</a:t>
            </a:r>
          </a:p>
          <a:p>
            <a:r>
              <a:rPr lang="en-US" dirty="0"/>
              <a:t>Keeps your place across devices</a:t>
            </a:r>
          </a:p>
          <a:p>
            <a:r>
              <a:rPr lang="en-US" dirty="0"/>
              <a:t>Can download and read or listen offline</a:t>
            </a:r>
          </a:p>
          <a:p>
            <a:r>
              <a:rPr lang="en-US" dirty="0"/>
              <a:t>Reading with children</a:t>
            </a:r>
          </a:p>
          <a:p>
            <a:r>
              <a:rPr lang="en-US" dirty="0"/>
              <a:t>Other apps to access library books</a:t>
            </a:r>
          </a:p>
          <a:p>
            <a:pPr lvl="1"/>
            <a:r>
              <a:rPr lang="en-US" dirty="0"/>
              <a:t>Overdrive</a:t>
            </a:r>
          </a:p>
          <a:p>
            <a:pPr lvl="1"/>
            <a:r>
              <a:rPr lang="en-US" dirty="0"/>
              <a:t>Cloud Library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56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7E7A-70C8-4338-97FB-AE15C87B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Other Digital Library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E589-E91D-4D08-9B59-6E9EFACD5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Movies – Hoopla and Kanopy app</a:t>
            </a:r>
          </a:p>
          <a:p>
            <a:r>
              <a:rPr lang="en-US" dirty="0"/>
              <a:t>San Luis Obispo Tribune</a:t>
            </a:r>
          </a:p>
          <a:p>
            <a:r>
              <a:rPr lang="en-US" dirty="0"/>
              <a:t>New York Times – 24 hours of access that can be renewed</a:t>
            </a:r>
          </a:p>
          <a:p>
            <a:r>
              <a:rPr lang="en-US" dirty="0"/>
              <a:t>California DMV practice tests</a:t>
            </a:r>
          </a:p>
        </p:txBody>
      </p:sp>
    </p:spTree>
    <p:extLst>
      <p:ext uri="{BB962C8B-B14F-4D97-AF65-F5344CB8AC3E}">
        <p14:creationId xmlns:p14="http://schemas.microsoft.com/office/powerpoint/2010/main" val="422276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8D115-A11D-4588-A1AC-AC16B781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84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Books can be read and played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E2E49-3E2E-402F-84B7-4C057AD21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227"/>
            <a:ext cx="10515600" cy="4196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Smartphone</a:t>
            </a:r>
          </a:p>
          <a:p>
            <a:pPr marL="0" indent="0" algn="ctr">
              <a:buNone/>
            </a:pPr>
            <a:r>
              <a:rPr lang="en-US" dirty="0"/>
              <a:t>Kindle</a:t>
            </a:r>
          </a:p>
          <a:p>
            <a:pPr marL="0" indent="0" algn="ctr">
              <a:buNone/>
            </a:pPr>
            <a:r>
              <a:rPr lang="en-US" dirty="0"/>
              <a:t>Computer, iPad and others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AB671-9184-4B67-B2C4-094523983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001" y="3115905"/>
            <a:ext cx="3843155" cy="25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9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DBFB-4DE6-487B-84DB-1E6FC4F4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Libby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04CFA8-2D4A-402E-A0A5-9FE8FBB14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927" y="1825625"/>
            <a:ext cx="5346146" cy="4351338"/>
          </a:xfrm>
        </p:spPr>
      </p:pic>
    </p:spTree>
    <p:extLst>
      <p:ext uri="{BB962C8B-B14F-4D97-AF65-F5344CB8AC3E}">
        <p14:creationId xmlns:p14="http://schemas.microsoft.com/office/powerpoint/2010/main" val="126715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6C77-5B68-48F6-9FB1-C8D6D3D5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Getting a Library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229FC-C57C-44EC-BDE2-A355F86EE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 Gold Cooperative Library System</a:t>
            </a:r>
          </a:p>
          <a:p>
            <a:r>
              <a:rPr lang="en-US" dirty="0"/>
              <a:t>Online Registration for a Temporary card number</a:t>
            </a:r>
          </a:p>
          <a:p>
            <a:pPr lvl="1"/>
            <a:r>
              <a:rPr lang="en-US" dirty="0"/>
              <a:t>One year</a:t>
            </a:r>
          </a:p>
          <a:p>
            <a:pPr lvl="1"/>
            <a:r>
              <a:rPr lang="en-US" dirty="0"/>
              <a:t>Check out five items</a:t>
            </a:r>
          </a:p>
          <a:p>
            <a:pPr lvl="1"/>
            <a:r>
              <a:rPr lang="en-US" dirty="0"/>
              <a:t>Full digital privileges including placing holds</a:t>
            </a:r>
          </a:p>
          <a:p>
            <a:r>
              <a:rPr lang="en-US" dirty="0"/>
              <a:t>Receive a post card at your county residence and return it to get full borrowing privileges</a:t>
            </a:r>
          </a:p>
          <a:p>
            <a:r>
              <a:rPr lang="en-US" dirty="0"/>
              <a:t>California drivers license entitles you to a library card at any library in state. May have to wait for “normal” time to apply.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0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6DBDE-B366-4E18-A965-49E9B1EB6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218" y="1336415"/>
            <a:ext cx="3809009" cy="40117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FC54B9-E629-4009-B9AC-3E12EB095215}"/>
              </a:ext>
            </a:extLst>
          </p:cNvPr>
          <p:cNvSpPr/>
          <p:nvPr/>
        </p:nvSpPr>
        <p:spPr>
          <a:xfrm>
            <a:off x="6141027" y="4273837"/>
            <a:ext cx="1600200" cy="89361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B8A55-CEF3-4EB1-87AF-AD8373325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320" y="391227"/>
            <a:ext cx="4400550" cy="6210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C0F77F-CAFB-4F2C-A224-5E99383A91D7}"/>
              </a:ext>
            </a:extLst>
          </p:cNvPr>
          <p:cNvSpPr txBox="1"/>
          <p:nvPr/>
        </p:nvSpPr>
        <p:spPr>
          <a:xfrm>
            <a:off x="7349412" y="1238028"/>
            <a:ext cx="240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93401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C291BE-C3B2-4342-8B60-032723CD1C0C}"/>
              </a:ext>
            </a:extLst>
          </p:cNvPr>
          <p:cNvCxnSpPr/>
          <p:nvPr/>
        </p:nvCxnSpPr>
        <p:spPr>
          <a:xfrm flipH="1">
            <a:off x="7349412" y="1530415"/>
            <a:ext cx="1049154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12BD322-01E1-4071-977F-B2449DEBF477}"/>
              </a:ext>
            </a:extLst>
          </p:cNvPr>
          <p:cNvSpPr/>
          <p:nvPr/>
        </p:nvSpPr>
        <p:spPr>
          <a:xfrm>
            <a:off x="3714962" y="5993295"/>
            <a:ext cx="2733261" cy="60823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CD8ED9-9AE2-4414-9E40-1DB4F67C9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46" y="519764"/>
            <a:ext cx="3179232" cy="54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4D7722-CB7C-4DD8-A0C0-096E025B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2" y="2052637"/>
            <a:ext cx="36861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1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85BA1-9A5E-457D-8338-B6D49308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20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Search for a Book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85E6CD-437A-43F3-A6D7-45450882A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861" y="1418992"/>
            <a:ext cx="8448984" cy="4346542"/>
          </a:xfrm>
          <a:ln w="190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A0BCA8-61E7-4604-8B8A-78FC06D1800F}"/>
              </a:ext>
            </a:extLst>
          </p:cNvPr>
          <p:cNvSpPr txBox="1"/>
          <p:nvPr/>
        </p:nvSpPr>
        <p:spPr>
          <a:xfrm>
            <a:off x="9962147" y="1703672"/>
            <a:ext cx="155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</a:t>
            </a:r>
          </a:p>
          <a:p>
            <a:r>
              <a:rPr lang="en-US" dirty="0"/>
              <a:t>John Grisham</a:t>
            </a:r>
          </a:p>
        </p:txBody>
      </p:sp>
    </p:spTree>
    <p:extLst>
      <p:ext uri="{BB962C8B-B14F-4D97-AF65-F5344CB8AC3E}">
        <p14:creationId xmlns:p14="http://schemas.microsoft.com/office/powerpoint/2010/main" val="37276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199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E-books and Audiobooks</vt:lpstr>
      <vt:lpstr>Books can be read and played on</vt:lpstr>
      <vt:lpstr>Libby App</vt:lpstr>
      <vt:lpstr>Getting a Library Card</vt:lpstr>
      <vt:lpstr>PowerPoint Presentation</vt:lpstr>
      <vt:lpstr>PowerPoint Presentation</vt:lpstr>
      <vt:lpstr>PowerPoint Presentation</vt:lpstr>
      <vt:lpstr>PowerPoint Presentation</vt:lpstr>
      <vt:lpstr>Search for a Book</vt:lpstr>
      <vt:lpstr>PowerPoint Presentation</vt:lpstr>
      <vt:lpstr>Borrow for 21 days</vt:lpstr>
      <vt:lpstr>Place a Hold</vt:lpstr>
      <vt:lpstr>Suspend a Hold</vt:lpstr>
      <vt:lpstr>Advantages of eBooks</vt:lpstr>
      <vt:lpstr>Other Digital Library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E-books and Audio Books</dc:title>
  <dc:creator>Janet Thatcher</dc:creator>
  <cp:lastModifiedBy>Janet Thatcher</cp:lastModifiedBy>
  <cp:revision>28</cp:revision>
  <dcterms:created xsi:type="dcterms:W3CDTF">2021-01-03T23:38:28Z</dcterms:created>
  <dcterms:modified xsi:type="dcterms:W3CDTF">2021-02-07T19:05:23Z</dcterms:modified>
</cp:coreProperties>
</file>